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  <p:sldId id="262" r:id="rId5"/>
    <p:sldId id="263" r:id="rId6"/>
    <p:sldId id="258" r:id="rId7"/>
    <p:sldId id="264" r:id="rId8"/>
    <p:sldId id="257" r:id="rId9"/>
    <p:sldId id="265" r:id="rId10"/>
    <p:sldId id="267" r:id="rId11"/>
    <p:sldId id="266" r:id="rId12"/>
    <p:sldId id="274" r:id="rId13"/>
    <p:sldId id="269" r:id="rId14"/>
    <p:sldId id="268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1" d="100"/>
          <a:sy n="61" d="100"/>
        </p:scale>
        <p:origin x="-162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3" name="Flowchart: Terminator 2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 rot="5400000">
              <a:off x="5692142" y="3406141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-3406140" y="3406139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85800" y="3048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Desktop HD rose wallpapers.jpg"/>
          <p:cNvPicPr>
            <a:picLocks noChangeAspect="1"/>
          </p:cNvPicPr>
          <p:nvPr/>
        </p:nvPicPr>
        <p:blipFill>
          <a:blip r:embed="rId2"/>
          <a:srcRect l="25243" t="9333" r="18447"/>
          <a:stretch>
            <a:fillRect/>
          </a:stretch>
        </p:blipFill>
        <p:spPr>
          <a:xfrm>
            <a:off x="762000" y="1295400"/>
            <a:ext cx="769620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3" name="Flowchart: Terminator 2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 rot="5400000">
              <a:off x="5692142" y="3406141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-3406140" y="3406139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0" y="0"/>
            <a:ext cx="91855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&gt;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শূন্যস্থান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28600" y="838200"/>
            <a:ext cx="4038600" cy="381000"/>
            <a:chOff x="228600" y="838200"/>
            <a:chExt cx="4572000" cy="381000"/>
          </a:xfrm>
        </p:grpSpPr>
        <p:sp>
          <p:nvSpPr>
            <p:cNvPr id="8" name="Rectangle 7"/>
            <p:cNvSpPr/>
            <p:nvPr/>
          </p:nvSpPr>
          <p:spPr>
            <a:xfrm>
              <a:off x="2286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858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002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574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5146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9718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4290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862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3434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28600" y="1371600"/>
            <a:ext cx="4038600" cy="381000"/>
            <a:chOff x="228600" y="838200"/>
            <a:chExt cx="4572000" cy="381000"/>
          </a:xfrm>
        </p:grpSpPr>
        <p:sp>
          <p:nvSpPr>
            <p:cNvPr id="20" name="Rectangle 19"/>
            <p:cNvSpPr/>
            <p:nvPr/>
          </p:nvSpPr>
          <p:spPr>
            <a:xfrm>
              <a:off x="2286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858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1430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002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574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5146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9718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4290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8862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3434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28600" y="1905000"/>
            <a:ext cx="4038600" cy="381000"/>
            <a:chOff x="228600" y="838200"/>
            <a:chExt cx="4572000" cy="381000"/>
          </a:xfrm>
        </p:grpSpPr>
        <p:sp>
          <p:nvSpPr>
            <p:cNvPr id="31" name="Rectangle 30"/>
            <p:cNvSpPr/>
            <p:nvPr/>
          </p:nvSpPr>
          <p:spPr>
            <a:xfrm>
              <a:off x="2286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858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1430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6002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0574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5146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9718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290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8862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3434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28600" y="2438400"/>
            <a:ext cx="4038600" cy="381000"/>
            <a:chOff x="228600" y="838200"/>
            <a:chExt cx="4572000" cy="381000"/>
          </a:xfrm>
        </p:grpSpPr>
        <p:sp>
          <p:nvSpPr>
            <p:cNvPr id="42" name="Rectangle 41"/>
            <p:cNvSpPr/>
            <p:nvPr/>
          </p:nvSpPr>
          <p:spPr>
            <a:xfrm>
              <a:off x="2286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858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1430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6002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0574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5146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9718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4290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8862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3434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28600" y="2971800"/>
            <a:ext cx="4038600" cy="381000"/>
            <a:chOff x="228600" y="838200"/>
            <a:chExt cx="4572000" cy="381000"/>
          </a:xfrm>
        </p:grpSpPr>
        <p:sp>
          <p:nvSpPr>
            <p:cNvPr id="53" name="Rectangle 52"/>
            <p:cNvSpPr/>
            <p:nvPr/>
          </p:nvSpPr>
          <p:spPr>
            <a:xfrm>
              <a:off x="2286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858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1430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6002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0574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5146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9718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4290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8862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3434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28600" y="3505200"/>
            <a:ext cx="4038600" cy="381000"/>
            <a:chOff x="228600" y="838200"/>
            <a:chExt cx="4572000" cy="381000"/>
          </a:xfrm>
        </p:grpSpPr>
        <p:sp>
          <p:nvSpPr>
            <p:cNvPr id="64" name="Rectangle 63"/>
            <p:cNvSpPr/>
            <p:nvPr/>
          </p:nvSpPr>
          <p:spPr>
            <a:xfrm>
              <a:off x="2286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858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1430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6002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0574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5146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9718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4290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8862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3434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28600" y="4038600"/>
            <a:ext cx="4038600" cy="381000"/>
            <a:chOff x="228600" y="838200"/>
            <a:chExt cx="4572000" cy="381000"/>
          </a:xfrm>
        </p:grpSpPr>
        <p:sp>
          <p:nvSpPr>
            <p:cNvPr id="75" name="Rectangle 74"/>
            <p:cNvSpPr/>
            <p:nvPr/>
          </p:nvSpPr>
          <p:spPr>
            <a:xfrm>
              <a:off x="2286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858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1430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6002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0574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5146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9718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4290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8862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3434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28600" y="4572000"/>
            <a:ext cx="4038600" cy="381000"/>
            <a:chOff x="228600" y="838200"/>
            <a:chExt cx="4572000" cy="381000"/>
          </a:xfrm>
        </p:grpSpPr>
        <p:sp>
          <p:nvSpPr>
            <p:cNvPr id="86" name="Rectangle 85"/>
            <p:cNvSpPr/>
            <p:nvPr/>
          </p:nvSpPr>
          <p:spPr>
            <a:xfrm>
              <a:off x="2286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858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1430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6002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0574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5146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9718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4290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8862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3434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28600" y="5105400"/>
            <a:ext cx="4038600" cy="381000"/>
            <a:chOff x="228600" y="838200"/>
            <a:chExt cx="4572000" cy="381000"/>
          </a:xfrm>
        </p:grpSpPr>
        <p:sp>
          <p:nvSpPr>
            <p:cNvPr id="97" name="Rectangle 96"/>
            <p:cNvSpPr/>
            <p:nvPr/>
          </p:nvSpPr>
          <p:spPr>
            <a:xfrm>
              <a:off x="228600" y="838200"/>
              <a:ext cx="457200" cy="381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858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1430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6002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0574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5146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9718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4290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8862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343400" y="838200"/>
              <a:ext cx="457200" cy="381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4191001" y="762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দশমাংশ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867400" y="7620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6248400" y="457200"/>
            <a:ext cx="618336" cy="1194375"/>
            <a:chOff x="2209800" y="3505200"/>
            <a:chExt cx="618336" cy="1194375"/>
          </a:xfrm>
        </p:grpSpPr>
        <p:cxnSp>
          <p:nvCxnSpPr>
            <p:cNvPr id="132" name="Straight Connector 131"/>
            <p:cNvCxnSpPr/>
            <p:nvPr/>
          </p:nvCxnSpPr>
          <p:spPr>
            <a:xfrm>
              <a:off x="2209800" y="4114800"/>
              <a:ext cx="533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3" name="TextBox 132"/>
            <p:cNvSpPr txBox="1"/>
            <p:nvPr/>
          </p:nvSpPr>
          <p:spPr>
            <a:xfrm>
              <a:off x="2286000" y="3505200"/>
              <a:ext cx="35458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1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286000" y="4114800"/>
              <a:ext cx="54213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10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6781800" y="7620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=(.1দশমিক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267200" y="12954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----- =       =-------(-----)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267200" y="17526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----- =       =------(------)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267200" y="22860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----- =       =-------(------)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4267200" y="28956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----- =       =-------(-----)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4267200" y="33528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----- =       =-------(------)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267200" y="38862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----- =       =-------(------)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267200" y="44196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----- =       =-------(------)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4267200" y="49530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----- =       =-------(------)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324600" y="5410200"/>
            <a:ext cx="18473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83" name="Straight Connector 182"/>
          <p:cNvCxnSpPr/>
          <p:nvPr/>
        </p:nvCxnSpPr>
        <p:spPr>
          <a:xfrm>
            <a:off x="5334000" y="20574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5334000" y="16002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5334000" y="25908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5334000" y="32004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5334000" y="36576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5334000" y="41910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5334000" y="47244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5334000" y="52578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9" grpId="0"/>
      <p:bldP spid="130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3" name="Flowchart: Terminator 2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 rot="5400000">
              <a:off x="5692142" y="3406141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-3406140" y="3406139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81000" y="1066800"/>
            <a:ext cx="3048000" cy="304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7200" y="0"/>
            <a:ext cx="42386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দেখ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381000" y="1066800"/>
            <a:ext cx="3048000" cy="3048000"/>
            <a:chOff x="2971800" y="1219200"/>
            <a:chExt cx="3048000" cy="3048000"/>
          </a:xfrm>
        </p:grpSpPr>
        <p:sp>
          <p:nvSpPr>
            <p:cNvPr id="15" name="Rectangle 14"/>
            <p:cNvSpPr/>
            <p:nvPr/>
          </p:nvSpPr>
          <p:spPr>
            <a:xfrm>
              <a:off x="2971800" y="1219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76600" y="1219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81400" y="1219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86200" y="1219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191000" y="1219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495800" y="1219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800600" y="1219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105400" y="1219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410200" y="1219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715000" y="1219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971800" y="1524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76600" y="1524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581400" y="1524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886200" y="1524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191000" y="1524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495800" y="1524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800600" y="1524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105400" y="1524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10200" y="1524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715000" y="1524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971800" y="1828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276600" y="1828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581400" y="1828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886200" y="1828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191000" y="1828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495800" y="1828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800600" y="1828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105400" y="1828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410200" y="1828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715000" y="1828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971800" y="2133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276600" y="2133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581400" y="2133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886200" y="2133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191000" y="2133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495800" y="2133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800600" y="2133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105400" y="2133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410200" y="2133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715000" y="2133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71800" y="2438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276600" y="2438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581400" y="2438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886200" y="2438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191000" y="2438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495800" y="2438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800600" y="2438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105400" y="2438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410200" y="2438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715000" y="2438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971800" y="2743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276600" y="2743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581400" y="2743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886200" y="2743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191000" y="2743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495800" y="2743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800600" y="2743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105400" y="2743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410200" y="2743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715000" y="2743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971800" y="3048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276600" y="3048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581400" y="3048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886200" y="3048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191000" y="3048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495800" y="3048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800600" y="3048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105400" y="3048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410200" y="3048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715000" y="3048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971800" y="3352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276600" y="3352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581400" y="3352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886200" y="3352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191000" y="3352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4495800" y="3352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800600" y="3352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105400" y="3352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410200" y="3352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715000" y="3352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971800" y="3657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276600" y="3657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581400" y="3657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886200" y="3657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191000" y="3657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495800" y="3657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4800600" y="3657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105400" y="3657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5410200" y="3657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715000" y="3657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971800" y="3962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276600" y="3962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581400" y="3962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3886200" y="3962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191000" y="3962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495800" y="3962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4800600" y="3962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105400" y="3962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410200" y="3962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5715000" y="3962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Rounded Rectangular Callout 118"/>
          <p:cNvSpPr/>
          <p:nvPr/>
        </p:nvSpPr>
        <p:spPr>
          <a:xfrm>
            <a:off x="5105400" y="838200"/>
            <a:ext cx="3352800" cy="1676400"/>
          </a:xfrm>
          <a:prstGeom prst="wedgeRoundRectCallout">
            <a:avLst>
              <a:gd name="adj1" fmla="val -97505"/>
              <a:gd name="adj2" fmla="val -10210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0" name="Rounded Rectangular Callout 119"/>
          <p:cNvSpPr/>
          <p:nvPr/>
        </p:nvSpPr>
        <p:spPr>
          <a:xfrm>
            <a:off x="5105400" y="838200"/>
            <a:ext cx="3352800" cy="1905000"/>
          </a:xfrm>
          <a:prstGeom prst="wedgeRoundRectCallout">
            <a:avLst>
              <a:gd name="adj1" fmla="val -97043"/>
              <a:gd name="adj2" fmla="val -15905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বর্গটি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1" name="Rounded Rectangular Callout 120"/>
          <p:cNvSpPr/>
          <p:nvPr/>
        </p:nvSpPr>
        <p:spPr>
          <a:xfrm>
            <a:off x="5105400" y="762000"/>
            <a:ext cx="3352800" cy="2057400"/>
          </a:xfrm>
          <a:prstGeom prst="wedgeRoundRectCallout">
            <a:avLst>
              <a:gd name="adj1" fmla="val -97505"/>
              <a:gd name="adj2" fmla="val -13976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বর্গটি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381000" y="1066800"/>
            <a:ext cx="304800" cy="304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Group 123"/>
          <p:cNvGrpSpPr/>
          <p:nvPr/>
        </p:nvGrpSpPr>
        <p:grpSpPr>
          <a:xfrm>
            <a:off x="381000" y="4038600"/>
            <a:ext cx="1158663" cy="1607641"/>
            <a:chOff x="2209800" y="3276600"/>
            <a:chExt cx="1158663" cy="1607641"/>
          </a:xfrm>
        </p:grpSpPr>
        <p:cxnSp>
          <p:nvCxnSpPr>
            <p:cNvPr id="125" name="Straight Connector 124"/>
            <p:cNvCxnSpPr/>
            <p:nvPr/>
          </p:nvCxnSpPr>
          <p:spPr>
            <a:xfrm>
              <a:off x="2209800" y="4114800"/>
              <a:ext cx="11430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6" name="TextBox 125"/>
            <p:cNvSpPr txBox="1"/>
            <p:nvPr/>
          </p:nvSpPr>
          <p:spPr>
            <a:xfrm>
              <a:off x="2514600" y="3276600"/>
              <a:ext cx="417102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438400" y="4114800"/>
              <a:ext cx="930063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100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1600200" y="4572000"/>
            <a:ext cx="2710999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শতাংশ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09600" y="5486400"/>
            <a:ext cx="5774338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.01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দ্বারাও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/>
      <p:bldP spid="119" grpId="0" animBg="1"/>
      <p:bldP spid="119" grpId="1" animBg="1"/>
      <p:bldP spid="120" grpId="0" animBg="1"/>
      <p:bldP spid="120" grpId="1" animBg="1"/>
      <p:bldP spid="121" grpId="0" animBg="1"/>
      <p:bldP spid="123" grpId="0" animBg="1"/>
      <p:bldP spid="128" grpId="0"/>
      <p:bldP spid="1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3" name="Flowchart: Terminator 2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 rot="5400000">
              <a:off x="5692142" y="3406141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-3406140" y="3406139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04800" y="914400"/>
            <a:ext cx="3048000" cy="3048000"/>
            <a:chOff x="2971800" y="1219200"/>
            <a:chExt cx="3048000" cy="3048000"/>
          </a:xfrm>
        </p:grpSpPr>
        <p:sp>
          <p:nvSpPr>
            <p:cNvPr id="8" name="Rectangle 7"/>
            <p:cNvSpPr/>
            <p:nvPr/>
          </p:nvSpPr>
          <p:spPr>
            <a:xfrm>
              <a:off x="2971800" y="1219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76600" y="1219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81400" y="1219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86200" y="1219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91000" y="1219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495800" y="1219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800600" y="1219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105400" y="1219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10200" y="1219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715000" y="1219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971800" y="1524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276600" y="1524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81400" y="1524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886200" y="1524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191000" y="1524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495800" y="1524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800600" y="1524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105400" y="1524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410200" y="1524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715000" y="1524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971800" y="1828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76600" y="1828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581400" y="1828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886200" y="1828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191000" y="1828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495800" y="1828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800600" y="1828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105400" y="1828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10200" y="1828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715000" y="1828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971800" y="2133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276600" y="2133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581400" y="2133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886200" y="2133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191000" y="2133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495800" y="2133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800600" y="2133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105400" y="2133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410200" y="2133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715000" y="2133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971800" y="2438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276600" y="2438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581400" y="2438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886200" y="2438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191000" y="2438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495800" y="2438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800600" y="2438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105400" y="2438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410200" y="2438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715000" y="2438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71800" y="2743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276600" y="2743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581400" y="2743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886200" y="2743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191000" y="2743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495800" y="2743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800600" y="2743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105400" y="2743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410200" y="2743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715000" y="27432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971800" y="3048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276600" y="3048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581400" y="3048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886200" y="3048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191000" y="3048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495800" y="3048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800600" y="3048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105400" y="3048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410200" y="3048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715000" y="30480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971800" y="3352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276600" y="3352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581400" y="3352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886200" y="3352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191000" y="3352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495800" y="3352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800600" y="3352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105400" y="3352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410200" y="3352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715000" y="33528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971800" y="3657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276600" y="3657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581400" y="3657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886200" y="3657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191000" y="3657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4495800" y="3657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800600" y="3657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105400" y="3657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410200" y="3657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715000" y="36576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971800" y="3962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276600" y="3962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581400" y="3962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886200" y="3962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191000" y="3962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495800" y="3962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4800600" y="3962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105400" y="3962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5410200" y="3962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715000" y="3962400"/>
              <a:ext cx="304800" cy="3048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457200" y="0"/>
            <a:ext cx="42386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দেখ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0" name="Rounded Rectangular Callout 109"/>
          <p:cNvSpPr/>
          <p:nvPr/>
        </p:nvSpPr>
        <p:spPr>
          <a:xfrm>
            <a:off x="5105400" y="762000"/>
            <a:ext cx="3352800" cy="2057400"/>
          </a:xfrm>
          <a:prstGeom prst="wedgeRoundRectCallout">
            <a:avLst>
              <a:gd name="adj1" fmla="val -97505"/>
              <a:gd name="adj2" fmla="val -10210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304800" y="914400"/>
            <a:ext cx="3048000" cy="304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ounded Rectangular Callout 112"/>
          <p:cNvSpPr/>
          <p:nvPr/>
        </p:nvSpPr>
        <p:spPr>
          <a:xfrm>
            <a:off x="5105400" y="762000"/>
            <a:ext cx="3352800" cy="2057400"/>
          </a:xfrm>
          <a:prstGeom prst="wedgeRoundRectCallout">
            <a:avLst>
              <a:gd name="adj1" fmla="val -97505"/>
              <a:gd name="adj2" fmla="val -10210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বর্গটি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4" name="Rounded Rectangular Callout 113"/>
          <p:cNvSpPr/>
          <p:nvPr/>
        </p:nvSpPr>
        <p:spPr>
          <a:xfrm>
            <a:off x="5105400" y="762000"/>
            <a:ext cx="3352800" cy="2057400"/>
          </a:xfrm>
          <a:prstGeom prst="wedgeRoundRectCallout">
            <a:avLst>
              <a:gd name="adj1" fmla="val -97505"/>
              <a:gd name="adj2" fmla="val -10210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বর্গটির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304800" y="914400"/>
            <a:ext cx="3048000" cy="609600"/>
            <a:chOff x="3886200" y="2743200"/>
            <a:chExt cx="3048000" cy="609600"/>
          </a:xfrm>
        </p:grpSpPr>
        <p:sp>
          <p:nvSpPr>
            <p:cNvPr id="109" name="Rectangle 108"/>
            <p:cNvSpPr/>
            <p:nvPr/>
          </p:nvSpPr>
          <p:spPr>
            <a:xfrm>
              <a:off x="3886200" y="2743200"/>
              <a:ext cx="304800" cy="3048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191000" y="2743200"/>
              <a:ext cx="304800" cy="3048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4495800" y="2743200"/>
              <a:ext cx="304800" cy="3048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800600" y="2743200"/>
              <a:ext cx="304800" cy="3048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105400" y="2743200"/>
              <a:ext cx="304800" cy="3048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410200" y="2743200"/>
              <a:ext cx="304800" cy="3048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5715000" y="2743200"/>
              <a:ext cx="304800" cy="3048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6019800" y="2743200"/>
              <a:ext cx="304800" cy="3048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6324600" y="2743200"/>
              <a:ext cx="304800" cy="3048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629400" y="2743200"/>
              <a:ext cx="304800" cy="3048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886200" y="3048000"/>
              <a:ext cx="304800" cy="3048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191000" y="3048000"/>
              <a:ext cx="304800" cy="3048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495800" y="3048000"/>
              <a:ext cx="304800" cy="3048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10" grpId="0" animBg="1"/>
      <p:bldP spid="110" grpId="1" animBg="1"/>
      <p:bldP spid="111" grpId="0" animBg="1"/>
      <p:bldP spid="113" grpId="0" animBg="1"/>
      <p:bldP spid="113" grpId="1" animBg="1"/>
      <p:bldP spid="1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3" name="Flowchart: Terminator 2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 rot="5400000">
              <a:off x="5692142" y="3406141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-3406140" y="3406139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28600" y="762000"/>
            <a:ext cx="1524000" cy="1524000"/>
            <a:chOff x="2971800" y="1219200"/>
            <a:chExt cx="3048000" cy="3048000"/>
          </a:xfrm>
        </p:grpSpPr>
        <p:sp>
          <p:nvSpPr>
            <p:cNvPr id="10" name="Rectangle 9"/>
            <p:cNvSpPr/>
            <p:nvPr/>
          </p:nvSpPr>
          <p:spPr>
            <a:xfrm>
              <a:off x="2971800" y="12192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76600" y="12192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81400" y="12192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86200" y="12192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191000" y="12192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495800" y="12192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800600" y="12192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105400" y="12192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10200" y="12192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715000" y="12192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971800" y="15240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76600" y="15240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81400" y="15240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886200" y="15240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91000" y="15240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95800" y="15240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800600" y="15240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105400" y="15240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410200" y="15240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715000" y="15240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971800" y="18288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2766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5814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8862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1910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4958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8006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1054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4102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7150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9718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2766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814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8862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1910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958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8006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1054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4102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7150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9718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766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5814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8862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1910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4958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8006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1054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4102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7150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9718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2766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5814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8862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1910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4958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8006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1054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4102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7150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9718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2766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5814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8862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1910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4958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8006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1054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4102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7150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9718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2766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5814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8862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1910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4958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8006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1054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4102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7150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9718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2766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5814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8862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1910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4958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8006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1054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4102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57150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9718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2766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5814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8862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41910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4958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8006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1054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4102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7150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362200" y="762000"/>
            <a:ext cx="1524000" cy="1524000"/>
            <a:chOff x="2971800" y="1219200"/>
            <a:chExt cx="3048000" cy="3048000"/>
          </a:xfrm>
        </p:grpSpPr>
        <p:sp>
          <p:nvSpPr>
            <p:cNvPr id="111" name="Rectangle 110"/>
            <p:cNvSpPr/>
            <p:nvPr/>
          </p:nvSpPr>
          <p:spPr>
            <a:xfrm>
              <a:off x="2971800" y="12192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276600" y="12192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581400" y="12192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886200" y="12192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191000" y="12192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4495800" y="12192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800600" y="12192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105400" y="12192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410200" y="12192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5715000" y="12192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2971800" y="15240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276600" y="15240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81400" y="15240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886200" y="1524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191000" y="1524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495800" y="1524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800600" y="1524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5105400" y="1524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410200" y="15240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5715000" y="15240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9718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2766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35814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8862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41910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44958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8006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51054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4102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57150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29718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2766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5814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8862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1910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44958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48006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1054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54102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7150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9718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2766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5814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8862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41910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4958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48006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51054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4102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7150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29718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32766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35814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8862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41910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44958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48006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51054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54102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57150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29718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32766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35814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8862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41910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44958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48006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51054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54102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57150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29718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32766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35814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38862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41910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44958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48006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51054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54102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57150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9718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32766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35814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38862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41910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44958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48006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51054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54102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57150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9718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32766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35814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8862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41910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44958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48006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51054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54102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57150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1" name="Picture 210" descr="hundredths-grids.png"/>
          <p:cNvPicPr>
            <a:picLocks noChangeAspect="1"/>
          </p:cNvPicPr>
          <p:nvPr/>
        </p:nvPicPr>
        <p:blipFill>
          <a:blip r:embed="rId2"/>
          <a:srcRect l="2450" t="2294" r="53396" b="35688"/>
          <a:stretch>
            <a:fillRect/>
          </a:stretch>
        </p:blipFill>
        <p:spPr>
          <a:xfrm>
            <a:off x="6629400" y="685800"/>
            <a:ext cx="1676400" cy="1600200"/>
          </a:xfrm>
          <a:prstGeom prst="rect">
            <a:avLst/>
          </a:prstGeom>
        </p:spPr>
      </p:pic>
      <p:sp>
        <p:nvSpPr>
          <p:cNvPr id="216" name="TextBox 215"/>
          <p:cNvSpPr txBox="1"/>
          <p:nvPr/>
        </p:nvSpPr>
        <p:spPr>
          <a:xfrm>
            <a:off x="533400" y="22098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(1)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3048000" y="22860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(2)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4800600" y="22860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(3)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7239000" y="23622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(4)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0" y="0"/>
            <a:ext cx="86645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&gt;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শূন্যস্থান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21" name="Group 220"/>
          <p:cNvGrpSpPr/>
          <p:nvPr/>
        </p:nvGrpSpPr>
        <p:grpSpPr>
          <a:xfrm>
            <a:off x="4419600" y="762000"/>
            <a:ext cx="1524000" cy="1524000"/>
            <a:chOff x="2971800" y="1219200"/>
            <a:chExt cx="3048000" cy="3048000"/>
          </a:xfrm>
        </p:grpSpPr>
        <p:sp>
          <p:nvSpPr>
            <p:cNvPr id="222" name="Rectangle 221"/>
            <p:cNvSpPr/>
            <p:nvPr/>
          </p:nvSpPr>
          <p:spPr>
            <a:xfrm>
              <a:off x="2971800" y="12192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3276600" y="12192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3581400" y="12192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3886200" y="12192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4191000" y="12192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4495800" y="12192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4800600" y="12192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5105400" y="12192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5410200" y="12192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5715000" y="12192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971800" y="15240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3276600" y="15240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3581400" y="15240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3886200" y="15240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4191000" y="15240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4495800" y="15240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4800600" y="15240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5105400" y="15240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5410200" y="15240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5715000" y="15240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2971800" y="1828800"/>
              <a:ext cx="3048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32766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35814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38862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41910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44958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48006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51054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54102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5715000" y="1828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9718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32766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35814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38862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41910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44958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48006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51054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54102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5715000" y="2133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29718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32766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35814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38862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41910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44958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48006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51054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54102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5715000" y="2438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9718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32766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35814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38862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41910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44958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48006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51054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54102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5715000" y="27432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29718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32766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35814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38862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41910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44958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48006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51054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54102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5715000" y="30480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29718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32766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35814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38862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41910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44958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48006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51054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54102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5715000" y="33528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29718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32766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35814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38862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41910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44958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48006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51054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54102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5715000" y="36576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29718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32766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Rectangle 313"/>
            <p:cNvSpPr/>
            <p:nvPr/>
          </p:nvSpPr>
          <p:spPr>
            <a:xfrm>
              <a:off x="35814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38862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Rectangle 315"/>
            <p:cNvSpPr/>
            <p:nvPr/>
          </p:nvSpPr>
          <p:spPr>
            <a:xfrm>
              <a:off x="41910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Rectangle 316"/>
            <p:cNvSpPr/>
            <p:nvPr/>
          </p:nvSpPr>
          <p:spPr>
            <a:xfrm>
              <a:off x="44958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48006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Rectangle 318"/>
            <p:cNvSpPr/>
            <p:nvPr/>
          </p:nvSpPr>
          <p:spPr>
            <a:xfrm>
              <a:off x="51054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Rectangle 319"/>
            <p:cNvSpPr/>
            <p:nvPr/>
          </p:nvSpPr>
          <p:spPr>
            <a:xfrm>
              <a:off x="54102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5715000" y="3962400"/>
              <a:ext cx="304800" cy="3048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3" name="TextBox 352"/>
          <p:cNvSpPr txBox="1"/>
          <p:nvPr/>
        </p:nvSpPr>
        <p:spPr>
          <a:xfrm>
            <a:off x="1752600" y="2971800"/>
            <a:ext cx="1627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4" name="TextBox 353"/>
          <p:cNvSpPr txBox="1"/>
          <p:nvPr/>
        </p:nvSpPr>
        <p:spPr>
          <a:xfrm>
            <a:off x="3581400" y="2971800"/>
            <a:ext cx="21836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ভগ্নাংশ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56" name="Group 355"/>
          <p:cNvGrpSpPr/>
          <p:nvPr/>
        </p:nvGrpSpPr>
        <p:grpSpPr>
          <a:xfrm>
            <a:off x="304800" y="2895600"/>
            <a:ext cx="7849394" cy="2973388"/>
            <a:chOff x="304800" y="2895600"/>
            <a:chExt cx="7849394" cy="2973388"/>
          </a:xfrm>
        </p:grpSpPr>
        <p:cxnSp>
          <p:nvCxnSpPr>
            <p:cNvPr id="323" name="Straight Connector 322"/>
            <p:cNvCxnSpPr/>
            <p:nvPr/>
          </p:nvCxnSpPr>
          <p:spPr>
            <a:xfrm>
              <a:off x="304800" y="2895600"/>
              <a:ext cx="78486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/>
          </p:nvCxnSpPr>
          <p:spPr>
            <a:xfrm>
              <a:off x="304800" y="3581400"/>
              <a:ext cx="78486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/>
            <p:nvPr/>
          </p:nvCxnSpPr>
          <p:spPr>
            <a:xfrm>
              <a:off x="304800" y="4114800"/>
              <a:ext cx="78486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/>
            <p:nvPr/>
          </p:nvCxnSpPr>
          <p:spPr>
            <a:xfrm>
              <a:off x="304800" y="4724400"/>
              <a:ext cx="78486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/>
            <p:nvPr/>
          </p:nvCxnSpPr>
          <p:spPr>
            <a:xfrm>
              <a:off x="304800" y="5334000"/>
              <a:ext cx="78486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>
              <a:off x="304800" y="5867400"/>
              <a:ext cx="78486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/>
          </p:nvCxnSpPr>
          <p:spPr>
            <a:xfrm rot="5400000" flipH="1" flipV="1">
              <a:off x="-1180306" y="4380706"/>
              <a:ext cx="29718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/>
            <p:nvPr/>
          </p:nvCxnSpPr>
          <p:spPr>
            <a:xfrm rot="5400000" flipH="1" flipV="1">
              <a:off x="6668294" y="4381500"/>
              <a:ext cx="2971006" cy="79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/>
          </p:nvCxnSpPr>
          <p:spPr>
            <a:xfrm rot="5400000" flipH="1" flipV="1">
              <a:off x="2172494" y="4380706"/>
              <a:ext cx="29718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/>
            <p:nvPr/>
          </p:nvCxnSpPr>
          <p:spPr>
            <a:xfrm rot="5400000" flipH="1" flipV="1">
              <a:off x="4534694" y="4380706"/>
              <a:ext cx="29718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55" name="TextBox 354"/>
            <p:cNvSpPr txBox="1"/>
            <p:nvPr/>
          </p:nvSpPr>
          <p:spPr>
            <a:xfrm>
              <a:off x="6019800" y="2971800"/>
              <a:ext cx="211307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দশমিক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ভগ্নাংশ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68" name="Straight Connector 367"/>
            <p:cNvCxnSpPr/>
            <p:nvPr/>
          </p:nvCxnSpPr>
          <p:spPr>
            <a:xfrm rot="5400000" flipH="1" flipV="1">
              <a:off x="267494" y="4380706"/>
              <a:ext cx="29718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7" name="TextBox 356"/>
          <p:cNvSpPr txBox="1"/>
          <p:nvPr/>
        </p:nvSpPr>
        <p:spPr>
          <a:xfrm>
            <a:off x="1905000" y="3581400"/>
            <a:ext cx="1414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……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8" name="TextBox 357"/>
          <p:cNvSpPr txBox="1"/>
          <p:nvPr/>
        </p:nvSpPr>
        <p:spPr>
          <a:xfrm>
            <a:off x="1905000" y="4114800"/>
            <a:ext cx="1414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……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1905000" y="4724400"/>
            <a:ext cx="1414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……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0" name="TextBox 359"/>
          <p:cNvSpPr txBox="1"/>
          <p:nvPr/>
        </p:nvSpPr>
        <p:spPr>
          <a:xfrm>
            <a:off x="1828800" y="5257800"/>
            <a:ext cx="1414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……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63" name="Straight Connector 362"/>
          <p:cNvCxnSpPr/>
          <p:nvPr/>
        </p:nvCxnSpPr>
        <p:spPr>
          <a:xfrm>
            <a:off x="4267200" y="3886200"/>
            <a:ext cx="914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>
            <a:off x="4267200" y="4495800"/>
            <a:ext cx="914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/>
          <p:nvPr/>
        </p:nvCxnSpPr>
        <p:spPr>
          <a:xfrm>
            <a:off x="4267200" y="5029200"/>
            <a:ext cx="914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/>
          <p:nvPr/>
        </p:nvCxnSpPr>
        <p:spPr>
          <a:xfrm>
            <a:off x="4267200" y="5638800"/>
            <a:ext cx="914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8" name="TextBox 377"/>
          <p:cNvSpPr txBox="1"/>
          <p:nvPr/>
        </p:nvSpPr>
        <p:spPr>
          <a:xfrm>
            <a:off x="304800" y="2971800"/>
            <a:ext cx="1459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ক্রমিক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নং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0"/>
      <p:bldP spid="217" grpId="0"/>
      <p:bldP spid="218" grpId="0"/>
      <p:bldP spid="219" grpId="0"/>
      <p:bldP spid="220" grpId="0"/>
      <p:bldP spid="353" grpId="0"/>
      <p:bldP spid="354" grpId="0"/>
      <p:bldP spid="357" grpId="0"/>
      <p:bldP spid="358" grpId="0"/>
      <p:bldP spid="359" grpId="0"/>
      <p:bldP spid="360" grpId="0"/>
      <p:bldP spid="3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3" name="Flowchart: Terminator 2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 rot="5400000">
              <a:off x="5692142" y="3406141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-3406140" y="3406139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0" y="381000"/>
            <a:ext cx="6336080" cy="1194375"/>
            <a:chOff x="762000" y="381000"/>
            <a:chExt cx="6336080" cy="1194375"/>
          </a:xfrm>
        </p:grpSpPr>
        <p:sp>
          <p:nvSpPr>
            <p:cNvPr id="7" name="TextBox 6"/>
            <p:cNvSpPr txBox="1"/>
            <p:nvPr/>
          </p:nvSpPr>
          <p:spPr>
            <a:xfrm>
              <a:off x="762000" y="685800"/>
              <a:ext cx="165622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এক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শতাংশ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62200" y="685800"/>
              <a:ext cx="4411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=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743200" y="381000"/>
              <a:ext cx="729687" cy="1194375"/>
              <a:chOff x="2209800" y="3505200"/>
              <a:chExt cx="729687" cy="1194375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2209800" y="4114800"/>
                <a:ext cx="533400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2286000" y="3505200"/>
                <a:ext cx="354584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1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09800" y="4114800"/>
                <a:ext cx="72968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100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3352800" y="762000"/>
              <a:ext cx="4411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=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10000" y="762000"/>
              <a:ext cx="32880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.01 (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দশমিক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শূন্য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এক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)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0" y="1371600"/>
            <a:ext cx="6371346" cy="1194375"/>
            <a:chOff x="762000" y="381000"/>
            <a:chExt cx="6371346" cy="1194375"/>
          </a:xfrm>
        </p:grpSpPr>
        <p:sp>
          <p:nvSpPr>
            <p:cNvPr id="17" name="TextBox 16"/>
            <p:cNvSpPr txBox="1"/>
            <p:nvPr/>
          </p:nvSpPr>
          <p:spPr>
            <a:xfrm>
              <a:off x="762000" y="685800"/>
              <a:ext cx="164660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পাঁচ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শতাংশ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62200" y="685800"/>
              <a:ext cx="4411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=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2667000" y="381000"/>
              <a:ext cx="729687" cy="1194375"/>
              <a:chOff x="2133600" y="3505200"/>
              <a:chExt cx="729687" cy="1194375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2209800" y="4114800"/>
                <a:ext cx="533400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2286000" y="3505200"/>
                <a:ext cx="38985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5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133600" y="4114800"/>
                <a:ext cx="72968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100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3352800" y="762000"/>
              <a:ext cx="4411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=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10000" y="762000"/>
              <a:ext cx="33233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.05 (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দশমিক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শূন্য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এক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)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8600" y="3810000"/>
            <a:ext cx="7220767" cy="1194375"/>
            <a:chOff x="1066800" y="533400"/>
            <a:chExt cx="7220767" cy="1194375"/>
          </a:xfrm>
        </p:grpSpPr>
        <p:sp>
          <p:nvSpPr>
            <p:cNvPr id="35" name="TextBox 34"/>
            <p:cNvSpPr txBox="1"/>
            <p:nvPr/>
          </p:nvSpPr>
          <p:spPr>
            <a:xfrm>
              <a:off x="1066800" y="838200"/>
              <a:ext cx="237917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নিরানব্বই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শতাংশ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429000" y="838200"/>
              <a:ext cx="4411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=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886200" y="533400"/>
              <a:ext cx="762000" cy="1194375"/>
              <a:chOff x="3352800" y="3657600"/>
              <a:chExt cx="762000" cy="1194375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352800" y="4267200"/>
                <a:ext cx="762000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3429000" y="3657600"/>
                <a:ext cx="588623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99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352800" y="4267200"/>
                <a:ext cx="72968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100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572000" y="838200"/>
              <a:ext cx="4411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=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953000" y="762000"/>
              <a:ext cx="33345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.99 (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দশমিক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শূন্য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এক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)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0" y="2590800"/>
            <a:ext cx="6336080" cy="1194375"/>
            <a:chOff x="762000" y="381000"/>
            <a:chExt cx="6336080" cy="1194375"/>
          </a:xfrm>
        </p:grpSpPr>
        <p:sp>
          <p:nvSpPr>
            <p:cNvPr id="44" name="TextBox 43"/>
            <p:cNvSpPr txBox="1"/>
            <p:nvPr/>
          </p:nvSpPr>
          <p:spPr>
            <a:xfrm>
              <a:off x="762000" y="685800"/>
              <a:ext cx="159530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দশ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শতাংশ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362200" y="685800"/>
              <a:ext cx="4411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=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2667000" y="381000"/>
              <a:ext cx="729687" cy="1194375"/>
              <a:chOff x="2133600" y="3505200"/>
              <a:chExt cx="729687" cy="1194375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2209800" y="4114800"/>
                <a:ext cx="533400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2286000" y="3505200"/>
                <a:ext cx="542136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10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2133600" y="4114800"/>
                <a:ext cx="72968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100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3352800" y="762000"/>
              <a:ext cx="4411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=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810000" y="762000"/>
              <a:ext cx="32880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.10 (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দশমিক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শূন্য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এক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)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0" y="1143000"/>
            <a:ext cx="70070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--------------------------------------------------------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0" y="2286000"/>
            <a:ext cx="70070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--------------------------------------------------------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0" y="3505200"/>
            <a:ext cx="70070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--------------------------------------------------------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0" y="4800600"/>
            <a:ext cx="3788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100।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0" y="0"/>
            <a:ext cx="19736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করঃ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886200" y="4648200"/>
            <a:ext cx="4610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0" y="5257800"/>
            <a:ext cx="892103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ভগ্নাংশের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হরে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10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10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গুণিতক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100, 1000 </a:t>
            </a:r>
          </a:p>
          <a:p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(.)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গুলোই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6" grpId="0"/>
      <p:bldP spid="57" grpId="0"/>
      <p:bldP spid="58" grpId="0"/>
      <p:bldP spid="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3" name="Flowchart: Terminator 2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 rot="5400000">
              <a:off x="5692142" y="3406141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-3406140" y="3406139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57200" y="1524000"/>
            <a:ext cx="535991" cy="1169221"/>
            <a:chOff x="2438400" y="3505201"/>
            <a:chExt cx="542136" cy="1221775"/>
          </a:xfrm>
        </p:grpSpPr>
        <p:cxnSp>
          <p:nvCxnSpPr>
            <p:cNvPr id="8" name="Straight Connector 7"/>
            <p:cNvCxnSpPr>
              <a:endCxn id="15" idx="1"/>
            </p:cNvCxnSpPr>
            <p:nvPr/>
          </p:nvCxnSpPr>
          <p:spPr>
            <a:xfrm flipV="1">
              <a:off x="2592547" y="4129231"/>
              <a:ext cx="308294" cy="1297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438400" y="3505201"/>
              <a:ext cx="420262" cy="61105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3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438400" y="4142201"/>
              <a:ext cx="54213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10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3" name="Flowchart: Alternate Process 12"/>
          <p:cNvSpPr/>
          <p:nvPr/>
        </p:nvSpPr>
        <p:spPr>
          <a:xfrm>
            <a:off x="3581400" y="228600"/>
            <a:ext cx="2514600" cy="838200"/>
          </a:xfrm>
          <a:prstGeom prst="flowChartAlternateProcess">
            <a:avLst/>
          </a:prstGeom>
          <a:solidFill>
            <a:schemeClr val="accent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990600"/>
            <a:ext cx="34676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ফাঁকাঘর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করঃ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1828800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47800" y="1828800"/>
            <a:ext cx="914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533400" y="2895600"/>
            <a:ext cx="535991" cy="1169221"/>
            <a:chOff x="2438400" y="3505201"/>
            <a:chExt cx="542136" cy="1221775"/>
          </a:xfrm>
        </p:grpSpPr>
        <p:cxnSp>
          <p:nvCxnSpPr>
            <p:cNvPr id="25" name="Straight Connector 24"/>
            <p:cNvCxnSpPr>
              <a:endCxn id="28" idx="1"/>
            </p:cNvCxnSpPr>
            <p:nvPr/>
          </p:nvCxnSpPr>
          <p:spPr>
            <a:xfrm flipV="1">
              <a:off x="2592547" y="4129231"/>
              <a:ext cx="308294" cy="1297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438400" y="3505201"/>
              <a:ext cx="394320" cy="61105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5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38400" y="4142201"/>
              <a:ext cx="54213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10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990600" y="3200400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4000" y="3200400"/>
            <a:ext cx="914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457200" y="4267200"/>
            <a:ext cx="535991" cy="1169221"/>
            <a:chOff x="2438400" y="3505201"/>
            <a:chExt cx="542136" cy="1221775"/>
          </a:xfrm>
        </p:grpSpPr>
        <p:cxnSp>
          <p:nvCxnSpPr>
            <p:cNvPr id="31" name="Straight Connector 30"/>
            <p:cNvCxnSpPr>
              <a:endCxn id="34" idx="1"/>
            </p:cNvCxnSpPr>
            <p:nvPr/>
          </p:nvCxnSpPr>
          <p:spPr>
            <a:xfrm flipV="1">
              <a:off x="2592547" y="4129231"/>
              <a:ext cx="308294" cy="1297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438400" y="3505201"/>
              <a:ext cx="384591" cy="61105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7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38400" y="4142201"/>
              <a:ext cx="54213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10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914400" y="4572000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47800" y="4572000"/>
            <a:ext cx="914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457200" y="5688779"/>
            <a:ext cx="535991" cy="1169221"/>
            <a:chOff x="2438400" y="3505201"/>
            <a:chExt cx="542136" cy="1221775"/>
          </a:xfrm>
        </p:grpSpPr>
        <p:cxnSp>
          <p:nvCxnSpPr>
            <p:cNvPr id="37" name="Straight Connector 36"/>
            <p:cNvCxnSpPr>
              <a:endCxn id="40" idx="1"/>
            </p:cNvCxnSpPr>
            <p:nvPr/>
          </p:nvCxnSpPr>
          <p:spPr>
            <a:xfrm flipV="1">
              <a:off x="2592547" y="4129231"/>
              <a:ext cx="308294" cy="1297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438400" y="3505201"/>
              <a:ext cx="391077" cy="61105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9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438400" y="4142201"/>
              <a:ext cx="54213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10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914400" y="5993579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447800" y="5993579"/>
            <a:ext cx="914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791199" y="1676399"/>
            <a:ext cx="729688" cy="1194374"/>
            <a:chOff x="2438400" y="3505201"/>
            <a:chExt cx="738054" cy="1248059"/>
          </a:xfrm>
        </p:grpSpPr>
        <p:cxnSp>
          <p:nvCxnSpPr>
            <p:cNvPr id="43" name="Straight Connector 42"/>
            <p:cNvCxnSpPr>
              <a:endCxn id="46" idx="1"/>
            </p:cNvCxnSpPr>
            <p:nvPr/>
          </p:nvCxnSpPr>
          <p:spPr>
            <a:xfrm flipV="1">
              <a:off x="2592547" y="4129231"/>
              <a:ext cx="308294" cy="1297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2438400" y="3505201"/>
              <a:ext cx="592129" cy="61105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13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438401" y="4142201"/>
              <a:ext cx="738053" cy="61105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100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248400" y="1981200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781800" y="1981200"/>
            <a:ext cx="914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5791201" y="3124199"/>
            <a:ext cx="729687" cy="1194374"/>
            <a:chOff x="2438399" y="3505201"/>
            <a:chExt cx="738052" cy="1248059"/>
          </a:xfrm>
        </p:grpSpPr>
        <p:cxnSp>
          <p:nvCxnSpPr>
            <p:cNvPr id="49" name="Straight Connector 48"/>
            <p:cNvCxnSpPr>
              <a:endCxn id="52" idx="1"/>
            </p:cNvCxnSpPr>
            <p:nvPr/>
          </p:nvCxnSpPr>
          <p:spPr>
            <a:xfrm flipV="1">
              <a:off x="2592547" y="4129231"/>
              <a:ext cx="308294" cy="1297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2438400" y="3505201"/>
              <a:ext cx="556458" cy="61105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17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438399" y="4142201"/>
              <a:ext cx="738052" cy="61105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100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6248400" y="3429000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781800" y="3429000"/>
            <a:ext cx="914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791199" y="4495799"/>
            <a:ext cx="729687" cy="1194374"/>
            <a:chOff x="2438400" y="3505201"/>
            <a:chExt cx="738053" cy="1248059"/>
          </a:xfrm>
        </p:grpSpPr>
        <p:cxnSp>
          <p:nvCxnSpPr>
            <p:cNvPr id="55" name="Straight Connector 54"/>
            <p:cNvCxnSpPr>
              <a:endCxn id="58" idx="1"/>
            </p:cNvCxnSpPr>
            <p:nvPr/>
          </p:nvCxnSpPr>
          <p:spPr>
            <a:xfrm flipV="1">
              <a:off x="2592547" y="4129231"/>
              <a:ext cx="308294" cy="1297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2438400" y="3505201"/>
              <a:ext cx="627799" cy="61105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35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438400" y="4142201"/>
              <a:ext cx="738053" cy="61105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100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248400" y="4800600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781800" y="4800600"/>
            <a:ext cx="914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5791199" y="5688778"/>
            <a:ext cx="729687" cy="1194374"/>
            <a:chOff x="2438400" y="3505201"/>
            <a:chExt cx="738053" cy="1248059"/>
          </a:xfrm>
        </p:grpSpPr>
        <p:cxnSp>
          <p:nvCxnSpPr>
            <p:cNvPr id="61" name="Straight Connector 60"/>
            <p:cNvCxnSpPr>
              <a:endCxn id="64" idx="1"/>
            </p:cNvCxnSpPr>
            <p:nvPr/>
          </p:nvCxnSpPr>
          <p:spPr>
            <a:xfrm flipV="1">
              <a:off x="2592547" y="4129231"/>
              <a:ext cx="308294" cy="1297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2438400" y="3505201"/>
              <a:ext cx="606721" cy="61105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98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438400" y="4142201"/>
              <a:ext cx="738053" cy="61105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100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6248400" y="5993579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781800" y="5993579"/>
            <a:ext cx="914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 animBg="1"/>
      <p:bldP spid="28" grpId="0"/>
      <p:bldP spid="29" grpId="0" animBg="1"/>
      <p:bldP spid="34" grpId="0"/>
      <p:bldP spid="35" grpId="0" animBg="1"/>
      <p:bldP spid="40" grpId="0"/>
      <p:bldP spid="41" grpId="0" animBg="1"/>
      <p:bldP spid="46" grpId="0"/>
      <p:bldP spid="47" grpId="0" animBg="1"/>
      <p:bldP spid="52" grpId="0"/>
      <p:bldP spid="53" grpId="0" animBg="1"/>
      <p:bldP spid="58" grpId="0"/>
      <p:bldP spid="59" grpId="0" animBg="1"/>
      <p:bldP spid="64" grpId="0"/>
      <p:bldP spid="6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3" name="Flowchart: Terminator 2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 rot="5400000">
              <a:off x="5692142" y="3406141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-3406140" y="3406139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33399" y="1447800"/>
            <a:ext cx="1554415" cy="307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কো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 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990600"/>
            <a:ext cx="12954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জি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জ্ঞা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সা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 rot="21376231">
            <a:off x="3201440" y="1292833"/>
            <a:ext cx="2744810" cy="331113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7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7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3" name="Flowchart: Terminator 2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 rot="5400000">
              <a:off x="5692142" y="3406141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-3406140" y="3406139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Cloud 6"/>
          <p:cNvSpPr/>
          <p:nvPr/>
        </p:nvSpPr>
        <p:spPr>
          <a:xfrm>
            <a:off x="2209800" y="228600"/>
            <a:ext cx="4495800" cy="2438400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743200"/>
            <a:ext cx="861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বাড়ীতে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100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লিচু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এনেছেন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19টি,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বোনকে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20টি,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22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লিচিু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দিলেন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বাঁকী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লিচু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দিলেন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লিচু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ভগ্নাংশের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3" name="Flowchart: Terminator 2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 rot="5400000">
              <a:off x="5692142" y="3406141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-3406140" y="3406139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133600" y="0"/>
            <a:ext cx="406911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digital-flower-phorography-newflower138_wallcoo.com.jpg"/>
          <p:cNvPicPr>
            <a:picLocks noChangeAspect="1"/>
          </p:cNvPicPr>
          <p:nvPr/>
        </p:nvPicPr>
        <p:blipFill>
          <a:blip r:embed="rId2"/>
          <a:srcRect l="16038" b="4000"/>
          <a:stretch>
            <a:fillRect/>
          </a:stretch>
        </p:blipFill>
        <p:spPr>
          <a:xfrm>
            <a:off x="609600" y="1524000"/>
            <a:ext cx="80772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3" name="Flowchart: Terminator 2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 rot="5400000">
              <a:off x="5692142" y="3406141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-3406140" y="3406139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828800" y="381000"/>
            <a:ext cx="47275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752600"/>
            <a:ext cx="8361584" cy="378565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মনোয়ারুল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হক</a:t>
            </a:r>
            <a:endParaRPr lang="en-US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জামিরা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পুঠিয়া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রাজশাহী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3" name="Flowchart: Terminator 2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 rot="5400000">
              <a:off x="5692142" y="3406141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-3406140" y="3406139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905000" y="381000"/>
            <a:ext cx="43156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2209800"/>
            <a:ext cx="59358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6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endParaRPr lang="en-US" sz="6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নবম</a:t>
            </a:r>
            <a:endParaRPr lang="en-US" sz="6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পৃষ্ঠাঃ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80 - 83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3" name="Flowchart: Terminator 2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 rot="5400000">
              <a:off x="5692142" y="3406141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-3406140" y="3406139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81000" y="457200"/>
            <a:ext cx="8560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তাহসিনের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আব্বা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তাহসিনকে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সত্তর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পয়সা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দিলেন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1066800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তাহসিনের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কথার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পরিবর্তে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অঙ্কে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বলায়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তাহসিন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বলল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4267200"/>
            <a:ext cx="388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তাহসিন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বলেছে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4876800"/>
            <a:ext cx="487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(.)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5562600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(.)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চিহ্নকে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3276600"/>
            <a:ext cx="47772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80.70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762000" y="2743200"/>
            <a:ext cx="34996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আশি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সত্তর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পয়সা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sp>
        <p:nvSpPr>
          <p:cNvPr id="14" name="Oval 13"/>
          <p:cNvSpPr/>
          <p:nvPr/>
        </p:nvSpPr>
        <p:spPr>
          <a:xfrm>
            <a:off x="228600" y="2362200"/>
            <a:ext cx="5334000" cy="18288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ular Callout 14"/>
          <p:cNvSpPr/>
          <p:nvPr/>
        </p:nvSpPr>
        <p:spPr>
          <a:xfrm>
            <a:off x="6019800" y="2438400"/>
            <a:ext cx="2895600" cy="1752600"/>
          </a:xfrm>
          <a:prstGeom prst="wedgeRoundRectCallout">
            <a:avLst>
              <a:gd name="adj1" fmla="val -66001"/>
              <a:gd name="adj2" fmla="val -1079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দুটির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6200000" flipV="1">
            <a:off x="2400300" y="4229100"/>
            <a:ext cx="12954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2133600" y="4495800"/>
            <a:ext cx="19812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2786043" y="3352682"/>
            <a:ext cx="642958" cy="646800"/>
          </a:xfrm>
          <a:custGeom>
            <a:avLst/>
            <a:gdLst>
              <a:gd name="connsiteX0" fmla="*/ 19151 w 701077"/>
              <a:gd name="connsiteY0" fmla="*/ 335915 h 646800"/>
              <a:gd name="connsiteX1" fmla="*/ 50148 w 701077"/>
              <a:gd name="connsiteY1" fmla="*/ 242925 h 646800"/>
              <a:gd name="connsiteX2" fmla="*/ 65646 w 701077"/>
              <a:gd name="connsiteY2" fmla="*/ 180932 h 646800"/>
              <a:gd name="connsiteX3" fmla="*/ 96643 w 701077"/>
              <a:gd name="connsiteY3" fmla="*/ 134437 h 646800"/>
              <a:gd name="connsiteX4" fmla="*/ 220629 w 701077"/>
              <a:gd name="connsiteY4" fmla="*/ 103440 h 646800"/>
              <a:gd name="connsiteX5" fmla="*/ 267124 w 701077"/>
              <a:gd name="connsiteY5" fmla="*/ 87942 h 646800"/>
              <a:gd name="connsiteX6" fmla="*/ 499599 w 701077"/>
              <a:gd name="connsiteY6" fmla="*/ 41447 h 646800"/>
              <a:gd name="connsiteX7" fmla="*/ 546094 w 701077"/>
              <a:gd name="connsiteY7" fmla="*/ 56945 h 646800"/>
              <a:gd name="connsiteX8" fmla="*/ 577090 w 701077"/>
              <a:gd name="connsiteY8" fmla="*/ 103440 h 646800"/>
              <a:gd name="connsiteX9" fmla="*/ 623585 w 701077"/>
              <a:gd name="connsiteY9" fmla="*/ 134437 h 646800"/>
              <a:gd name="connsiteX10" fmla="*/ 701077 w 701077"/>
              <a:gd name="connsiteY10" fmla="*/ 273921 h 646800"/>
              <a:gd name="connsiteX11" fmla="*/ 685578 w 701077"/>
              <a:gd name="connsiteY11" fmla="*/ 382410 h 646800"/>
              <a:gd name="connsiteX12" fmla="*/ 670080 w 701077"/>
              <a:gd name="connsiteY12" fmla="*/ 428904 h 646800"/>
              <a:gd name="connsiteX13" fmla="*/ 577090 w 701077"/>
              <a:gd name="connsiteY13" fmla="*/ 459901 h 646800"/>
              <a:gd name="connsiteX14" fmla="*/ 437605 w 701077"/>
              <a:gd name="connsiteY14" fmla="*/ 568389 h 646800"/>
              <a:gd name="connsiteX15" fmla="*/ 391111 w 701077"/>
              <a:gd name="connsiteY15" fmla="*/ 599386 h 646800"/>
              <a:gd name="connsiteX16" fmla="*/ 236127 w 701077"/>
              <a:gd name="connsiteY16" fmla="*/ 645881 h 646800"/>
              <a:gd name="connsiteX17" fmla="*/ 81144 w 701077"/>
              <a:gd name="connsiteY17" fmla="*/ 630382 h 646800"/>
              <a:gd name="connsiteX18" fmla="*/ 50148 w 701077"/>
              <a:gd name="connsiteY18" fmla="*/ 583887 h 646800"/>
              <a:gd name="connsiteX19" fmla="*/ 19151 w 701077"/>
              <a:gd name="connsiteY19" fmla="*/ 490898 h 646800"/>
              <a:gd name="connsiteX20" fmla="*/ 19151 w 701077"/>
              <a:gd name="connsiteY20" fmla="*/ 335915 h 64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01077" h="646800">
                <a:moveTo>
                  <a:pt x="19151" y="335915"/>
                </a:moveTo>
                <a:cubicBezTo>
                  <a:pt x="24317" y="294586"/>
                  <a:pt x="42224" y="274623"/>
                  <a:pt x="50148" y="242925"/>
                </a:cubicBezTo>
                <a:cubicBezTo>
                  <a:pt x="55314" y="222261"/>
                  <a:pt x="57255" y="200510"/>
                  <a:pt x="65646" y="180932"/>
                </a:cubicBezTo>
                <a:cubicBezTo>
                  <a:pt x="72983" y="163811"/>
                  <a:pt x="79983" y="142767"/>
                  <a:pt x="96643" y="134437"/>
                </a:cubicBezTo>
                <a:cubicBezTo>
                  <a:pt x="134746" y="115385"/>
                  <a:pt x="180214" y="116911"/>
                  <a:pt x="220629" y="103440"/>
                </a:cubicBezTo>
                <a:lnTo>
                  <a:pt x="267124" y="87942"/>
                </a:lnTo>
                <a:cubicBezTo>
                  <a:pt x="399038" y="0"/>
                  <a:pt x="323089" y="21835"/>
                  <a:pt x="499599" y="41447"/>
                </a:cubicBezTo>
                <a:cubicBezTo>
                  <a:pt x="515097" y="46613"/>
                  <a:pt x="533337" y="46740"/>
                  <a:pt x="546094" y="56945"/>
                </a:cubicBezTo>
                <a:cubicBezTo>
                  <a:pt x="560639" y="68581"/>
                  <a:pt x="563919" y="90269"/>
                  <a:pt x="577090" y="103440"/>
                </a:cubicBezTo>
                <a:cubicBezTo>
                  <a:pt x="590261" y="116611"/>
                  <a:pt x="608087" y="124105"/>
                  <a:pt x="623585" y="134437"/>
                </a:cubicBezTo>
                <a:cubicBezTo>
                  <a:pt x="694640" y="241019"/>
                  <a:pt x="673797" y="192085"/>
                  <a:pt x="701077" y="273921"/>
                </a:cubicBezTo>
                <a:cubicBezTo>
                  <a:pt x="695911" y="310084"/>
                  <a:pt x="692742" y="346589"/>
                  <a:pt x="685578" y="382410"/>
                </a:cubicBezTo>
                <a:cubicBezTo>
                  <a:pt x="682374" y="398429"/>
                  <a:pt x="683373" y="419409"/>
                  <a:pt x="670080" y="428904"/>
                </a:cubicBezTo>
                <a:cubicBezTo>
                  <a:pt x="643493" y="447895"/>
                  <a:pt x="577090" y="459901"/>
                  <a:pt x="577090" y="459901"/>
                </a:cubicBezTo>
                <a:cubicBezTo>
                  <a:pt x="504251" y="532740"/>
                  <a:pt x="548835" y="494235"/>
                  <a:pt x="437605" y="568389"/>
                </a:cubicBezTo>
                <a:cubicBezTo>
                  <a:pt x="422107" y="578721"/>
                  <a:pt x="408782" y="593496"/>
                  <a:pt x="391111" y="599386"/>
                </a:cubicBezTo>
                <a:cubicBezTo>
                  <a:pt x="277913" y="637118"/>
                  <a:pt x="329819" y="622457"/>
                  <a:pt x="236127" y="645881"/>
                </a:cubicBezTo>
                <a:cubicBezTo>
                  <a:pt x="184466" y="640715"/>
                  <a:pt x="130398" y="646800"/>
                  <a:pt x="81144" y="630382"/>
                </a:cubicBezTo>
                <a:cubicBezTo>
                  <a:pt x="63473" y="624492"/>
                  <a:pt x="57713" y="600908"/>
                  <a:pt x="50148" y="583887"/>
                </a:cubicBezTo>
                <a:cubicBezTo>
                  <a:pt x="36878" y="554030"/>
                  <a:pt x="19151" y="490898"/>
                  <a:pt x="19151" y="490898"/>
                </a:cubicBezTo>
                <a:cubicBezTo>
                  <a:pt x="0" y="356839"/>
                  <a:pt x="13985" y="377244"/>
                  <a:pt x="19151" y="335915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3352800" y="3810000"/>
            <a:ext cx="27432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096000" y="4343400"/>
            <a:ext cx="3048000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5" grpId="1" animBg="1"/>
      <p:bldP spid="19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3" name="Flowchart: Terminator 2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 rot="5400000">
              <a:off x="5692142" y="3406141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-3406140" y="3406139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Cloud 8"/>
          <p:cNvSpPr/>
          <p:nvPr/>
        </p:nvSpPr>
        <p:spPr>
          <a:xfrm>
            <a:off x="1676400" y="228600"/>
            <a:ext cx="5867400" cy="2514600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2057400" y="3200400"/>
            <a:ext cx="5943600" cy="1295400"/>
          </a:xfrm>
          <a:prstGeom prst="foldedCorner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3" name="Flowchart: Terminator 2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 rot="5400000">
              <a:off x="5692142" y="3406141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-3406140" y="3406139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Cloud 6"/>
          <p:cNvSpPr/>
          <p:nvPr/>
        </p:nvSpPr>
        <p:spPr>
          <a:xfrm>
            <a:off x="3048000" y="228600"/>
            <a:ext cx="3124200" cy="1524000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905000"/>
            <a:ext cx="932178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শিখবে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-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দশমাংশ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শতাংশ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ইত্যাদিকে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ভগ্নাংশরুপে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চিনে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2। 10, 100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ভগ্নাংশকে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বিন্দুর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ভগ্নাংশরুপে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3" name="Flowchart: Terminator 2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 rot="5400000">
              <a:off x="5692142" y="3406141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-3406140" y="3406139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Explosion 2 6"/>
          <p:cNvSpPr/>
          <p:nvPr/>
        </p:nvSpPr>
        <p:spPr>
          <a:xfrm>
            <a:off x="533400" y="304800"/>
            <a:ext cx="8305800" cy="6096000"/>
          </a:xfrm>
          <a:prstGeom prst="irregularSeal2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প্রদর্শন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3" name="Flowchart: Terminator 2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 rot="5400000">
              <a:off x="5692142" y="3406141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-3406140" y="3406139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304800" y="1676400"/>
            <a:ext cx="6858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1676400"/>
            <a:ext cx="6858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76400" y="1676400"/>
            <a:ext cx="6858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62200" y="1676400"/>
            <a:ext cx="6858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48000" y="1676400"/>
            <a:ext cx="6858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33800" y="1676400"/>
            <a:ext cx="6858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19600" y="1676400"/>
            <a:ext cx="6858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1676400"/>
            <a:ext cx="6858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91200" y="1676400"/>
            <a:ext cx="6858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77000" y="1676400"/>
            <a:ext cx="6858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04800" y="1676400"/>
            <a:ext cx="6858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57200" y="0"/>
            <a:ext cx="46410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দেখ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Oval Callout 20"/>
          <p:cNvSpPr/>
          <p:nvPr/>
        </p:nvSpPr>
        <p:spPr>
          <a:xfrm>
            <a:off x="5791200" y="2286000"/>
            <a:ext cx="2971800" cy="1679448"/>
          </a:xfrm>
          <a:prstGeom prst="wedgeEllipseCallout">
            <a:avLst>
              <a:gd name="adj1" fmla="val -113252"/>
              <a:gd name="adj2" fmla="val -46808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209800" y="3276600"/>
            <a:ext cx="1143000" cy="1607641"/>
            <a:chOff x="2209800" y="3276600"/>
            <a:chExt cx="1143000" cy="1607641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209800" y="4114800"/>
              <a:ext cx="11430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514600" y="3276600"/>
              <a:ext cx="417102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38400" y="4114800"/>
              <a:ext cx="673582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10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429000" y="3810000"/>
            <a:ext cx="2940228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দশমাংশ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Oval Callout 35"/>
          <p:cNvSpPr/>
          <p:nvPr/>
        </p:nvSpPr>
        <p:spPr>
          <a:xfrm>
            <a:off x="5791200" y="2286000"/>
            <a:ext cx="2971800" cy="1676400"/>
          </a:xfrm>
          <a:prstGeom prst="wedgeEllipseCallout">
            <a:avLst>
              <a:gd name="adj1" fmla="val -109895"/>
              <a:gd name="adj2" fmla="val -1216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চিত্রটির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21965E-6 L 0.30417 0.12763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/>
      <p:bldP spid="21" grpId="0" animBg="1"/>
      <p:bldP spid="21" grpId="1" animBg="1"/>
      <p:bldP spid="29" grpId="0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3" name="Flowchart: Terminator 2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 rot="5400000">
              <a:off x="5692142" y="3406141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-3406140" y="3406139"/>
              <a:ext cx="6857998" cy="45719"/>
            </a:xfrm>
            <a:prstGeom prst="flowChartTermina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304800" y="1600200"/>
            <a:ext cx="3048000" cy="304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304800"/>
            <a:ext cx="42386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দেখ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1600200"/>
            <a:ext cx="304800" cy="304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" y="1600200"/>
            <a:ext cx="304800" cy="304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4400" y="1600200"/>
            <a:ext cx="304800" cy="304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19200" y="1600200"/>
            <a:ext cx="304800" cy="304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4000" y="1600200"/>
            <a:ext cx="304800" cy="304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28800" y="1600200"/>
            <a:ext cx="304800" cy="304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33600" y="1600200"/>
            <a:ext cx="304800" cy="304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743200" y="1600200"/>
            <a:ext cx="304800" cy="304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438400" y="1600200"/>
            <a:ext cx="304800" cy="304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048000" y="1600200"/>
            <a:ext cx="304800" cy="304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04800" y="1600200"/>
            <a:ext cx="304800" cy="3048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ular Callout 22"/>
          <p:cNvSpPr/>
          <p:nvPr/>
        </p:nvSpPr>
        <p:spPr>
          <a:xfrm>
            <a:off x="5105400" y="1752600"/>
            <a:ext cx="3352800" cy="1676400"/>
          </a:xfrm>
          <a:prstGeom prst="wedgeRoundRectCallout">
            <a:avLst>
              <a:gd name="adj1" fmla="val -98992"/>
              <a:gd name="adj2" fmla="val -9882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5105400" y="1752600"/>
            <a:ext cx="3352800" cy="1676400"/>
          </a:xfrm>
          <a:prstGeom prst="wedgeRoundRectCallout">
            <a:avLst>
              <a:gd name="adj1" fmla="val -97505"/>
              <a:gd name="adj2" fmla="val -10210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বর্গটি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ounded Rectangular Callout 25"/>
          <p:cNvSpPr/>
          <p:nvPr/>
        </p:nvSpPr>
        <p:spPr>
          <a:xfrm>
            <a:off x="5105400" y="1752600"/>
            <a:ext cx="3352800" cy="1676400"/>
          </a:xfrm>
          <a:prstGeom prst="wedgeRoundRectCallout">
            <a:avLst>
              <a:gd name="adj1" fmla="val -97505"/>
              <a:gd name="adj2" fmla="val -10210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বর্গটির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038600" y="3581400"/>
            <a:ext cx="1143000" cy="1607641"/>
            <a:chOff x="2209800" y="3276600"/>
            <a:chExt cx="1143000" cy="1607641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2209800" y="4114800"/>
              <a:ext cx="11430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514600" y="3276600"/>
              <a:ext cx="417102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438400" y="4114800"/>
              <a:ext cx="673582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10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257800" y="4114800"/>
            <a:ext cx="2940228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দশমাংশ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9600" y="5486400"/>
            <a:ext cx="8321509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.1 (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)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দ্বারাও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1524000" y="5638800"/>
            <a:ext cx="533400" cy="476573"/>
          </a:xfrm>
          <a:custGeom>
            <a:avLst/>
            <a:gdLst>
              <a:gd name="connsiteX0" fmla="*/ 90407 w 480447"/>
              <a:gd name="connsiteY0" fmla="*/ 69743 h 542441"/>
              <a:gd name="connsiteX1" fmla="*/ 369376 w 480447"/>
              <a:gd name="connsiteY1" fmla="*/ 7749 h 542441"/>
              <a:gd name="connsiteX2" fmla="*/ 477864 w 480447"/>
              <a:gd name="connsiteY2" fmla="*/ 116237 h 542441"/>
              <a:gd name="connsiteX3" fmla="*/ 384874 w 480447"/>
              <a:gd name="connsiteY3" fmla="*/ 472699 h 542441"/>
              <a:gd name="connsiteX4" fmla="*/ 105905 w 480447"/>
              <a:gd name="connsiteY4" fmla="*/ 503695 h 542441"/>
              <a:gd name="connsiteX5" fmla="*/ 28413 w 480447"/>
              <a:gd name="connsiteY5" fmla="*/ 240224 h 542441"/>
              <a:gd name="connsiteX6" fmla="*/ 12915 w 480447"/>
              <a:gd name="connsiteY6" fmla="*/ 193729 h 542441"/>
              <a:gd name="connsiteX7" fmla="*/ 90407 w 480447"/>
              <a:gd name="connsiteY7" fmla="*/ 69743 h 54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0447" h="542441">
                <a:moveTo>
                  <a:pt x="90407" y="69743"/>
                </a:moveTo>
                <a:cubicBezTo>
                  <a:pt x="149817" y="38746"/>
                  <a:pt x="304800" y="0"/>
                  <a:pt x="369376" y="7749"/>
                </a:cubicBezTo>
                <a:cubicBezTo>
                  <a:pt x="433952" y="15498"/>
                  <a:pt x="475281" y="38745"/>
                  <a:pt x="477864" y="116237"/>
                </a:cubicBezTo>
                <a:cubicBezTo>
                  <a:pt x="480447" y="193729"/>
                  <a:pt x="446867" y="408123"/>
                  <a:pt x="384874" y="472699"/>
                </a:cubicBezTo>
                <a:cubicBezTo>
                  <a:pt x="322881" y="537275"/>
                  <a:pt x="165315" y="542441"/>
                  <a:pt x="105905" y="503695"/>
                </a:cubicBezTo>
                <a:cubicBezTo>
                  <a:pt x="46495" y="464949"/>
                  <a:pt x="43911" y="291885"/>
                  <a:pt x="28413" y="240224"/>
                </a:cubicBezTo>
                <a:cubicBezTo>
                  <a:pt x="12915" y="188563"/>
                  <a:pt x="0" y="227309"/>
                  <a:pt x="12915" y="193729"/>
                </a:cubicBezTo>
                <a:cubicBezTo>
                  <a:pt x="25830" y="160149"/>
                  <a:pt x="30997" y="100740"/>
                  <a:pt x="90407" y="69743"/>
                </a:cubicBez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3" grpId="0" animBg="1"/>
      <p:bldP spid="23" grpId="1" animBg="1"/>
      <p:bldP spid="25" grpId="0" animBg="1"/>
      <p:bldP spid="25" grpId="1" animBg="1"/>
      <p:bldP spid="26" grpId="0" animBg="1"/>
      <p:bldP spid="31" grpId="0"/>
      <p:bldP spid="32" grpId="0"/>
      <p:bldP spid="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536</Words>
  <Application>Microsoft Office PowerPoint</Application>
  <PresentationFormat>On-screen Show (4:3)</PresentationFormat>
  <Paragraphs>153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RIPON</dc:creator>
  <cp:lastModifiedBy>RIPON</cp:lastModifiedBy>
  <cp:revision>114</cp:revision>
  <dcterms:created xsi:type="dcterms:W3CDTF">2006-08-16T00:00:00Z</dcterms:created>
  <dcterms:modified xsi:type="dcterms:W3CDTF">2015-03-26T13:07:56Z</dcterms:modified>
</cp:coreProperties>
</file>